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0" r:id="rId5"/>
    <p:sldId id="258" r:id="rId6"/>
    <p:sldId id="264" r:id="rId7"/>
    <p:sldId id="260" r:id="rId8"/>
    <p:sldId id="263" r:id="rId9"/>
    <p:sldId id="261" r:id="rId10"/>
    <p:sldId id="262" r:id="rId11"/>
    <p:sldId id="272" r:id="rId12"/>
    <p:sldId id="265" r:id="rId13"/>
    <p:sldId id="266" r:id="rId14"/>
    <p:sldId id="267" r:id="rId15"/>
    <p:sldId id="268" r:id="rId16"/>
    <p:sldId id="269" r:id="rId17"/>
    <p:sldId id="271" r:id="rId18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3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7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1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3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1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0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6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6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4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C76A0-761A-3B9C-3C07-3E8C81933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899" y="2355112"/>
            <a:ext cx="6933112" cy="323761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Róbotarmur</a:t>
            </a:r>
            <a:br>
              <a:rPr lang="en-US" dirty="0"/>
            </a:br>
            <a:r>
              <a:rPr lang="en-US" dirty="0" err="1"/>
              <a:t>stjórnað</a:t>
            </a:r>
            <a:r>
              <a:rPr lang="en-US" dirty="0"/>
              <a:t> </a:t>
            </a:r>
            <a:r>
              <a:rPr lang="en-US" dirty="0" err="1"/>
              <a:t>með</a:t>
            </a:r>
            <a:br>
              <a:rPr lang="en-US" dirty="0"/>
            </a:br>
            <a:r>
              <a:rPr lang="en-US" dirty="0" err="1"/>
              <a:t>handaskynjun</a:t>
            </a:r>
            <a:endParaRPr lang="is-I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C1DAD-751F-2EDD-5E54-280E71994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899" y="1265273"/>
            <a:ext cx="5916873" cy="1066522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Lokaverkefni</a:t>
            </a:r>
            <a:endParaRPr lang="en-US" dirty="0"/>
          </a:p>
          <a:p>
            <a:pPr algn="l"/>
            <a:r>
              <a:rPr lang="en-US" dirty="0"/>
              <a:t>Eiríkur Snjólfsson</a:t>
            </a:r>
            <a:endParaRPr lang="is-IS" dirty="0"/>
          </a:p>
        </p:txBody>
      </p:sp>
      <p:pic>
        <p:nvPicPr>
          <p:cNvPr id="4" name="Picture 3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6B65C913-54CB-2168-D8DB-964DFCEEA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2" t="2855" r="18107" b="-338"/>
          <a:stretch/>
        </p:blipFill>
        <p:spPr>
          <a:xfrm>
            <a:off x="7021772" y="168442"/>
            <a:ext cx="5178311" cy="6712875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5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7D15D9-90A9-4E6A-AA62-449B6AB4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47B09-C0BD-612A-6AB3-08536093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7" y="675167"/>
            <a:ext cx="2965713" cy="1906110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Forritun</a:t>
            </a:r>
            <a:endParaRPr lang="is-I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F4BCBE-4870-F302-5340-19B63AF94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0492" y="533401"/>
            <a:ext cx="4040573" cy="5791200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Forrit</a:t>
            </a:r>
            <a:r>
              <a:rPr lang="en-US" sz="3200" dirty="0"/>
              <a:t> </a:t>
            </a:r>
            <a:r>
              <a:rPr lang="en-US" sz="3200" dirty="0" err="1"/>
              <a:t>forritað</a:t>
            </a:r>
            <a:r>
              <a:rPr lang="en-US" sz="3200" dirty="0"/>
              <a:t> í Python</a:t>
            </a:r>
          </a:p>
          <a:p>
            <a:r>
              <a:rPr lang="en-US" sz="3200" dirty="0" err="1"/>
              <a:t>Tvö</a:t>
            </a:r>
            <a:r>
              <a:rPr lang="en-US" sz="3200" dirty="0"/>
              <a:t> </a:t>
            </a:r>
            <a:r>
              <a:rPr lang="en-US" sz="3200" dirty="0" err="1"/>
              <a:t>forrit</a:t>
            </a:r>
            <a:r>
              <a:rPr lang="en-US" sz="3200" dirty="0"/>
              <a:t> </a:t>
            </a:r>
            <a:r>
              <a:rPr lang="en-US" sz="3200" dirty="0" err="1"/>
              <a:t>sem</a:t>
            </a:r>
            <a:r>
              <a:rPr lang="en-US" sz="3200" dirty="0"/>
              <a:t> tala </a:t>
            </a:r>
            <a:r>
              <a:rPr lang="en-US" sz="3200" dirty="0" err="1"/>
              <a:t>við</a:t>
            </a:r>
            <a:r>
              <a:rPr lang="en-US" sz="3200" dirty="0"/>
              <a:t> </a:t>
            </a:r>
            <a:r>
              <a:rPr lang="en-US" sz="3200" dirty="0" err="1"/>
              <a:t>hvort</a:t>
            </a:r>
            <a:r>
              <a:rPr lang="en-US" sz="3200" dirty="0"/>
              <a:t> </a:t>
            </a:r>
            <a:r>
              <a:rPr lang="en-US" sz="3200" dirty="0" err="1"/>
              <a:t>annað</a:t>
            </a:r>
            <a:endParaRPr lang="en-US" sz="3200" dirty="0"/>
          </a:p>
          <a:p>
            <a:r>
              <a:rPr lang="en-US" sz="3200" dirty="0" err="1"/>
              <a:t>Fyrra</a:t>
            </a:r>
            <a:r>
              <a:rPr lang="en-US" sz="3200" dirty="0"/>
              <a:t> </a:t>
            </a:r>
            <a:r>
              <a:rPr lang="en-US" sz="3200" dirty="0" err="1"/>
              <a:t>forritið</a:t>
            </a:r>
            <a:r>
              <a:rPr lang="en-US" sz="3200" dirty="0"/>
              <a:t> er </a:t>
            </a:r>
            <a:r>
              <a:rPr lang="en-US" sz="3200" dirty="0" err="1"/>
              <a:t>fyrir</a:t>
            </a:r>
            <a:r>
              <a:rPr lang="en-US" sz="3200" dirty="0"/>
              <a:t> </a:t>
            </a:r>
            <a:r>
              <a:rPr lang="en-US" sz="3200" dirty="0" err="1"/>
              <a:t>Mediapipe</a:t>
            </a:r>
            <a:r>
              <a:rPr lang="en-US" sz="3200" dirty="0"/>
              <a:t> </a:t>
            </a:r>
            <a:r>
              <a:rPr lang="en-US" sz="3200" dirty="0" err="1"/>
              <a:t>og</a:t>
            </a:r>
            <a:r>
              <a:rPr lang="en-US" sz="3200" dirty="0"/>
              <a:t> </a:t>
            </a:r>
            <a:r>
              <a:rPr lang="en-US" sz="3200" dirty="0" err="1"/>
              <a:t>samskipti</a:t>
            </a:r>
            <a:r>
              <a:rPr lang="en-US" sz="3200" dirty="0"/>
              <a:t> </a:t>
            </a:r>
            <a:r>
              <a:rPr lang="en-US" sz="3200" dirty="0" err="1"/>
              <a:t>við</a:t>
            </a:r>
            <a:r>
              <a:rPr lang="en-US" sz="3200" dirty="0"/>
              <a:t> Arduino</a:t>
            </a:r>
          </a:p>
          <a:p>
            <a:r>
              <a:rPr lang="en-US" sz="3200" dirty="0" err="1"/>
              <a:t>Seinna</a:t>
            </a:r>
            <a:r>
              <a:rPr lang="en-US" sz="3200" dirty="0"/>
              <a:t> </a:t>
            </a:r>
            <a:r>
              <a:rPr lang="en-US" sz="3200" dirty="0" err="1"/>
              <a:t>forritið</a:t>
            </a:r>
            <a:r>
              <a:rPr lang="en-US" sz="3200" dirty="0"/>
              <a:t> </a:t>
            </a:r>
            <a:r>
              <a:rPr lang="en-US" sz="3200" dirty="0" err="1"/>
              <a:t>finnur</a:t>
            </a:r>
            <a:r>
              <a:rPr lang="en-US" sz="3200" dirty="0"/>
              <a:t> </a:t>
            </a:r>
            <a:r>
              <a:rPr lang="en-US" sz="3200" dirty="0" err="1"/>
              <a:t>staðsetningu</a:t>
            </a:r>
            <a:r>
              <a:rPr lang="en-US" sz="3200" dirty="0"/>
              <a:t> </a:t>
            </a:r>
            <a:r>
              <a:rPr lang="en-US" sz="3200" dirty="0" err="1"/>
              <a:t>mótora</a:t>
            </a:r>
            <a:r>
              <a:rPr lang="en-US" sz="3200" dirty="0"/>
              <a:t> </a:t>
            </a:r>
            <a:r>
              <a:rPr lang="en-US" sz="3200" dirty="0" err="1"/>
              <a:t>miðað</a:t>
            </a:r>
            <a:r>
              <a:rPr lang="en-US" sz="3200" dirty="0"/>
              <a:t> </a:t>
            </a:r>
            <a:r>
              <a:rPr lang="en-US" sz="3200" dirty="0" err="1"/>
              <a:t>við</a:t>
            </a:r>
            <a:r>
              <a:rPr lang="en-US" sz="3200" dirty="0"/>
              <a:t> </a:t>
            </a:r>
            <a:r>
              <a:rPr lang="en-US" sz="3200" dirty="0" err="1"/>
              <a:t>hnit</a:t>
            </a:r>
            <a:endParaRPr lang="en-US" sz="3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E0C624-7103-45F7-A237-14308A041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89111" y="6954"/>
            <a:ext cx="709684" cy="68440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D9878-E089-4171-A5DE-FBD6ECB4E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934" y="-6954"/>
            <a:ext cx="32272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5EAB5-C73D-46FE-F87A-63B079C5E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8" b="1"/>
          <a:stretch/>
        </p:blipFill>
        <p:spPr>
          <a:xfrm>
            <a:off x="8974667" y="-6954"/>
            <a:ext cx="3217333" cy="68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26371D-B539-79BA-3AF0-8F657777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Hnitin</a:t>
            </a:r>
            <a:endParaRPr lang="is-I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2F09B-E4BA-4BFF-72D8-570E008592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9" t="-19009" r="-51" b="-10556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766645-445C-0710-843F-C9139B525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skilar</a:t>
            </a:r>
            <a:r>
              <a:rPr lang="en-US" dirty="0"/>
              <a:t> X </a:t>
            </a:r>
            <a:r>
              <a:rPr lang="en-US" dirty="0" err="1"/>
              <a:t>og</a:t>
            </a:r>
            <a:r>
              <a:rPr lang="en-US" dirty="0"/>
              <a:t> Y </a:t>
            </a:r>
            <a:r>
              <a:rPr lang="en-US" dirty="0" err="1"/>
              <a:t>hnitum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</a:t>
            </a:r>
            <a:r>
              <a:rPr lang="en-US" dirty="0" err="1"/>
              <a:t>hnit</a:t>
            </a:r>
            <a:r>
              <a:rPr lang="en-US" dirty="0"/>
              <a:t> </a:t>
            </a:r>
            <a:r>
              <a:rPr lang="en-US" dirty="0" err="1"/>
              <a:t>fundin</a:t>
            </a:r>
            <a:r>
              <a:rPr lang="en-US" dirty="0"/>
              <a:t> </a:t>
            </a:r>
            <a:r>
              <a:rPr lang="en-US" dirty="0" err="1"/>
              <a:t>með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</a:t>
            </a:r>
            <a:r>
              <a:rPr lang="en-US" dirty="0" err="1"/>
              <a:t>reikna</a:t>
            </a:r>
            <a:r>
              <a:rPr lang="en-US" dirty="0"/>
              <a:t> </a:t>
            </a:r>
            <a:r>
              <a:rPr lang="en-US" dirty="0" err="1"/>
              <a:t>lengd</a:t>
            </a:r>
            <a:r>
              <a:rPr lang="en-US" dirty="0"/>
              <a:t> á milli </a:t>
            </a:r>
            <a:r>
              <a:rPr lang="en-US" dirty="0" err="1"/>
              <a:t>tveggja</a:t>
            </a:r>
            <a:r>
              <a:rPr lang="en-US" dirty="0"/>
              <a:t> </a:t>
            </a:r>
            <a:r>
              <a:rPr lang="en-US" dirty="0" err="1"/>
              <a:t>punkta</a:t>
            </a:r>
            <a:r>
              <a:rPr lang="en-US" dirty="0"/>
              <a:t> á </a:t>
            </a:r>
            <a:r>
              <a:rPr lang="en-US" dirty="0" err="1"/>
              <a:t>hendi</a:t>
            </a:r>
            <a:endParaRPr lang="en-US" dirty="0"/>
          </a:p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0739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0B2B9F3-6619-11BA-44E5-9D672CCE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638174"/>
            <a:ext cx="10529048" cy="1476375"/>
          </a:xfrm>
        </p:spPr>
        <p:txBody>
          <a:bodyPr>
            <a:normAutofit/>
          </a:bodyPr>
          <a:lstStyle/>
          <a:p>
            <a:r>
              <a:rPr lang="en-US" dirty="0"/>
              <a:t>Arduino </a:t>
            </a:r>
            <a:r>
              <a:rPr lang="en-US" dirty="0" err="1"/>
              <a:t>hlutinn</a:t>
            </a:r>
            <a:endParaRPr lang="is-IS" dirty="0"/>
          </a:p>
        </p:txBody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CF2B96C7-AE62-4910-12A2-7BB086004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114549"/>
            <a:ext cx="4632341" cy="4190331"/>
          </a:xfrm>
        </p:spPr>
        <p:txBody>
          <a:bodyPr>
            <a:normAutofit/>
          </a:bodyPr>
          <a:lstStyle/>
          <a:p>
            <a:r>
              <a:rPr lang="en-US" dirty="0"/>
              <a:t>Í Arduino </a:t>
            </a:r>
            <a:r>
              <a:rPr lang="en-US" dirty="0" err="1"/>
              <a:t>tölvunni</a:t>
            </a:r>
            <a:r>
              <a:rPr lang="en-US" dirty="0"/>
              <a:t> er sett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forrit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heitir</a:t>
            </a:r>
            <a:r>
              <a:rPr lang="en-US" dirty="0"/>
              <a:t> </a:t>
            </a:r>
            <a:r>
              <a:rPr lang="en-US" dirty="0" err="1"/>
              <a:t>Firmata</a:t>
            </a:r>
            <a:endParaRPr lang="en-US" dirty="0"/>
          </a:p>
          <a:p>
            <a:r>
              <a:rPr lang="en-US" dirty="0" err="1"/>
              <a:t>Firmata</a:t>
            </a:r>
            <a:r>
              <a:rPr lang="en-US" dirty="0"/>
              <a:t> </a:t>
            </a:r>
            <a:r>
              <a:rPr lang="en-US" dirty="0" err="1"/>
              <a:t>gerir</a:t>
            </a:r>
            <a:r>
              <a:rPr lang="en-US" dirty="0"/>
              <a:t> </a:t>
            </a:r>
            <a:r>
              <a:rPr lang="en-US" dirty="0" err="1"/>
              <a:t>samskipti</a:t>
            </a:r>
            <a:r>
              <a:rPr lang="en-US" dirty="0"/>
              <a:t> á milli Arduino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annara</a:t>
            </a:r>
            <a:r>
              <a:rPr lang="en-US" dirty="0"/>
              <a:t> </a:t>
            </a:r>
            <a:r>
              <a:rPr lang="en-US" dirty="0" err="1"/>
              <a:t>talvna</a:t>
            </a:r>
            <a:r>
              <a:rPr lang="en-US" dirty="0"/>
              <a:t> </a:t>
            </a:r>
            <a:r>
              <a:rPr lang="en-US" dirty="0" err="1"/>
              <a:t>auðvelt</a:t>
            </a:r>
            <a:endParaRPr lang="en-US" dirty="0"/>
          </a:p>
          <a:p>
            <a:r>
              <a:rPr lang="en-US" dirty="0" err="1"/>
              <a:t>Firmata</a:t>
            </a:r>
            <a:r>
              <a:rPr lang="en-US" dirty="0"/>
              <a:t> Python </a:t>
            </a:r>
            <a:r>
              <a:rPr lang="en-US" dirty="0" err="1"/>
              <a:t>pakki</a:t>
            </a:r>
            <a:r>
              <a:rPr lang="en-US" dirty="0"/>
              <a:t> er </a:t>
            </a:r>
            <a:r>
              <a:rPr lang="en-US" dirty="0" err="1"/>
              <a:t>settur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 í </a:t>
            </a:r>
            <a:r>
              <a:rPr lang="en-US" dirty="0" err="1"/>
              <a:t>tölvu</a:t>
            </a:r>
            <a:r>
              <a:rPr lang="en-US" dirty="0"/>
              <a:t> </a:t>
            </a:r>
            <a:r>
              <a:rPr lang="en-US" dirty="0" err="1"/>
              <a:t>fyrir</a:t>
            </a:r>
            <a:r>
              <a:rPr lang="en-US" dirty="0"/>
              <a:t> Python-Arduino </a:t>
            </a:r>
            <a:r>
              <a:rPr lang="en-US" dirty="0" err="1"/>
              <a:t>samskipti</a:t>
            </a:r>
            <a:endParaRPr lang="en-US" dirty="0"/>
          </a:p>
        </p:txBody>
      </p:sp>
      <p:cxnSp>
        <p:nvCxnSpPr>
          <p:cNvPr id="4115" name="Straight Connector 4114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Amazon.com: Arduino UNO REV3 [A000066] : Electronics">
            <a:extLst>
              <a:ext uri="{FF2B5EF4-FFF2-40B4-BE49-F238E27FC236}">
                <a16:creationId xmlns:a16="http://schemas.microsoft.com/office/drawing/2014/main" id="{E8579737-4F99-8BC0-32CE-A1F172CFD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8437" y="2303264"/>
            <a:ext cx="5110163" cy="383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72D39-9CF1-F872-182B-5AEA371D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7" y="533400"/>
            <a:ext cx="5343201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Allt</a:t>
            </a:r>
            <a:r>
              <a:rPr lang="en-US" dirty="0"/>
              <a:t> </a:t>
            </a:r>
            <a:r>
              <a:rPr lang="en-US" dirty="0" err="1"/>
              <a:t>Þetta</a:t>
            </a:r>
            <a:r>
              <a:rPr lang="en-US" dirty="0"/>
              <a:t> </a:t>
            </a:r>
            <a:r>
              <a:rPr lang="en-US" dirty="0" err="1"/>
              <a:t>samanlagt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filtered-F9A8D442-4FD1-45D9-AFD8-F22A5D6A6B22">
            <a:hlinkClick r:id="" action="ppaction://media"/>
            <a:extLst>
              <a:ext uri="{FF2B5EF4-FFF2-40B4-BE49-F238E27FC236}">
                <a16:creationId xmlns:a16="http://schemas.microsoft.com/office/drawing/2014/main" id="{A4929BF2-A5BA-E8BE-0903-F076FD8D084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1173" y="533400"/>
            <a:ext cx="311277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22250-799A-4AD0-9BD1-BE6EB7A06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70432A-C0A6-4D4F-AE2C-705049DAB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244921" y="-5976"/>
            <a:ext cx="5947079" cy="6874927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677452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693787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842978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435688"/>
              <a:gd name="connsiteY0" fmla="*/ 0 h 6874927"/>
              <a:gd name="connsiteX1" fmla="*/ 4435688 w 4435688"/>
              <a:gd name="connsiteY1" fmla="*/ 4763 h 6874927"/>
              <a:gd name="connsiteX2" fmla="*/ 3842978 w 4435688"/>
              <a:gd name="connsiteY2" fmla="*/ 6874927 h 6874927"/>
              <a:gd name="connsiteX3" fmla="*/ 0 w 4435688"/>
              <a:gd name="connsiteY3" fmla="*/ 6863976 h 6874927"/>
              <a:gd name="connsiteX4" fmla="*/ 0 w 4435688"/>
              <a:gd name="connsiteY4" fmla="*/ 0 h 687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5688" h="6874927">
                <a:moveTo>
                  <a:pt x="0" y="0"/>
                </a:moveTo>
                <a:lnTo>
                  <a:pt x="4435688" y="4763"/>
                </a:lnTo>
                <a:lnTo>
                  <a:pt x="3842978" y="6874927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BAFBE-C6BF-A11C-4131-8D89D32F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705" y="542926"/>
            <a:ext cx="4439894" cy="1668143"/>
          </a:xfrm>
        </p:spPr>
        <p:txBody>
          <a:bodyPr>
            <a:normAutofit/>
          </a:bodyPr>
          <a:lstStyle/>
          <a:p>
            <a:r>
              <a:rPr lang="en-US" dirty="0" err="1"/>
              <a:t>Hreyfing</a:t>
            </a:r>
            <a:r>
              <a:rPr lang="en-US" dirty="0"/>
              <a:t> </a:t>
            </a:r>
            <a:r>
              <a:rPr lang="en-US" dirty="0" err="1"/>
              <a:t>fingra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C941-18D7-8F99-C38F-DA329CFAD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60628"/>
            <a:ext cx="5270053" cy="19367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FBE787-8B1D-40E5-8468-6F665BB5D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43268" y="0"/>
            <a:ext cx="488370" cy="68804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141C-0A60-6049-2C76-F81AE40C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06" y="2211069"/>
            <a:ext cx="4439894" cy="4113531"/>
          </a:xfrm>
        </p:spPr>
        <p:txBody>
          <a:bodyPr>
            <a:normAutofit/>
          </a:bodyPr>
          <a:lstStyle/>
          <a:p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geta </a:t>
            </a:r>
            <a:r>
              <a:rPr lang="en-US" dirty="0" err="1"/>
              <a:t>gripið</a:t>
            </a:r>
            <a:r>
              <a:rPr lang="en-US" dirty="0"/>
              <a:t> </a:t>
            </a:r>
            <a:r>
              <a:rPr lang="en-US" dirty="0" err="1"/>
              <a:t>utan</a:t>
            </a:r>
            <a:r>
              <a:rPr lang="en-US" dirty="0"/>
              <a:t> um </a:t>
            </a:r>
            <a:r>
              <a:rPr lang="en-US" dirty="0" err="1"/>
              <a:t>hluti</a:t>
            </a:r>
            <a:r>
              <a:rPr lang="en-US" dirty="0"/>
              <a:t> </a:t>
            </a:r>
            <a:r>
              <a:rPr lang="en-US" dirty="0" err="1"/>
              <a:t>þarf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geta </a:t>
            </a:r>
            <a:r>
              <a:rPr lang="en-US" dirty="0" err="1"/>
              <a:t>hreyft</a:t>
            </a:r>
            <a:r>
              <a:rPr lang="en-US" dirty="0"/>
              <a:t> </a:t>
            </a:r>
            <a:r>
              <a:rPr lang="en-US" dirty="0" err="1"/>
              <a:t>fingurna</a:t>
            </a:r>
            <a:r>
              <a:rPr lang="en-US" dirty="0"/>
              <a:t> á </a:t>
            </a:r>
            <a:r>
              <a:rPr lang="en-US" dirty="0" err="1"/>
              <a:t>arminum</a:t>
            </a:r>
            <a:endParaRPr lang="en-US" dirty="0"/>
          </a:p>
          <a:p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</a:t>
            </a:r>
            <a:r>
              <a:rPr lang="en-US" dirty="0" err="1"/>
              <a:t>opna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loka</a:t>
            </a:r>
            <a:r>
              <a:rPr lang="en-US" dirty="0"/>
              <a:t> </a:t>
            </a:r>
            <a:r>
              <a:rPr lang="en-US" dirty="0" err="1"/>
              <a:t>fingrum</a:t>
            </a:r>
            <a:r>
              <a:rPr lang="en-US" dirty="0"/>
              <a:t> á </a:t>
            </a:r>
            <a:r>
              <a:rPr lang="en-US" dirty="0" err="1"/>
              <a:t>að</a:t>
            </a:r>
            <a:r>
              <a:rPr lang="en-US" dirty="0"/>
              <a:t> nota </a:t>
            </a:r>
            <a:r>
              <a:rPr lang="en-US" dirty="0" err="1"/>
              <a:t>klípihreyfingu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er </a:t>
            </a:r>
            <a:r>
              <a:rPr lang="en-US" dirty="0" err="1"/>
              <a:t>að</a:t>
            </a:r>
            <a:r>
              <a:rPr lang="en-US" dirty="0"/>
              <a:t> </a:t>
            </a:r>
            <a:r>
              <a:rPr lang="en-US" dirty="0" err="1"/>
              <a:t>setja</a:t>
            </a:r>
            <a:r>
              <a:rPr lang="en-US" dirty="0"/>
              <a:t> </a:t>
            </a:r>
            <a:r>
              <a:rPr lang="en-US" dirty="0" err="1"/>
              <a:t>þumal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vísifingur</a:t>
            </a:r>
            <a:r>
              <a:rPr lang="en-US" dirty="0"/>
              <a:t> saman</a:t>
            </a:r>
          </a:p>
          <a:p>
            <a:r>
              <a:rPr lang="en-US" dirty="0" err="1"/>
              <a:t>Lengd</a:t>
            </a:r>
            <a:r>
              <a:rPr lang="en-US" dirty="0"/>
              <a:t> á milli </a:t>
            </a:r>
            <a:r>
              <a:rPr lang="en-US" dirty="0" err="1"/>
              <a:t>puttanna</a:t>
            </a:r>
            <a:r>
              <a:rPr lang="en-US" dirty="0"/>
              <a:t> er </a:t>
            </a:r>
            <a:r>
              <a:rPr lang="en-US" dirty="0" err="1"/>
              <a:t>reiknað</a:t>
            </a:r>
            <a:r>
              <a:rPr lang="en-US" dirty="0"/>
              <a:t> </a:t>
            </a:r>
            <a:r>
              <a:rPr lang="en-US" dirty="0" err="1"/>
              <a:t>eins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lengd</a:t>
            </a:r>
            <a:r>
              <a:rPr lang="en-US" dirty="0"/>
              <a:t> </a:t>
            </a:r>
            <a:r>
              <a:rPr lang="en-US" dirty="0" err="1"/>
              <a:t>vigurs</a:t>
            </a:r>
            <a:r>
              <a:rPr lang="en-US" dirty="0"/>
              <a:t> </a:t>
            </a:r>
            <a:r>
              <a:rPr lang="en-US" dirty="0" err="1"/>
              <a:t>með</a:t>
            </a:r>
            <a:r>
              <a:rPr lang="en-US" dirty="0"/>
              <a:t> </a:t>
            </a:r>
            <a:r>
              <a:rPr lang="en-US" dirty="0" err="1"/>
              <a:t>pýþagórasareglunni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2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AFBAE-1172-DD6A-F000-7BAC3B32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8" y="533400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Fingrahreyfing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filtered-99604792-7C5A-4B84-B833-005A392FE679">
            <a:hlinkClick r:id="" action="ppaction://media"/>
            <a:extLst>
              <a:ext uri="{FF2B5EF4-FFF2-40B4-BE49-F238E27FC236}">
                <a16:creationId xmlns:a16="http://schemas.microsoft.com/office/drawing/2014/main" id="{E956328F-4577-27E9-89AE-D6BFE734C9F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3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5651" y="533400"/>
            <a:ext cx="308381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17523A-D1A4-4AA1-A06E-3E8AA7B4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E9E526-05D2-4C66-8B99-CB7BC51F3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FBA45-5654-A7FE-1F05-471F55EF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0"/>
            <a:ext cx="6602104" cy="1683871"/>
          </a:xfrm>
        </p:spPr>
        <p:txBody>
          <a:bodyPr>
            <a:normAutofit/>
          </a:bodyPr>
          <a:lstStyle/>
          <a:p>
            <a:r>
              <a:rPr lang="en-US" dirty="0" err="1"/>
              <a:t>Lokaútkoma</a:t>
            </a:r>
            <a:endParaRPr lang="is-I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1CF6F89-9E3F-E0C6-B8BB-5374705C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60428"/>
            <a:ext cx="5788629" cy="3673550"/>
          </a:xfrm>
        </p:spPr>
        <p:txBody>
          <a:bodyPr>
            <a:normAutofit/>
          </a:bodyPr>
          <a:lstStyle/>
          <a:p>
            <a:r>
              <a:rPr lang="en-US" dirty="0" err="1"/>
              <a:t>Armurinn</a:t>
            </a:r>
            <a:r>
              <a:rPr lang="en-US" dirty="0"/>
              <a:t> var </a:t>
            </a:r>
            <a:r>
              <a:rPr lang="en-US" dirty="0" err="1"/>
              <a:t>settur</a:t>
            </a:r>
            <a:r>
              <a:rPr lang="en-US" dirty="0"/>
              <a:t> á </a:t>
            </a:r>
            <a:r>
              <a:rPr lang="en-US" dirty="0" err="1"/>
              <a:t>plötu</a:t>
            </a:r>
            <a:r>
              <a:rPr lang="en-US" dirty="0"/>
              <a:t> </a:t>
            </a:r>
            <a:r>
              <a:rPr lang="en-US" dirty="0" err="1"/>
              <a:t>með</a:t>
            </a:r>
            <a:r>
              <a:rPr lang="en-US" dirty="0"/>
              <a:t> Arduino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mótortengjum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</a:t>
            </a:r>
            <a:r>
              <a:rPr lang="en-US" dirty="0" err="1"/>
              <a:t>veita</a:t>
            </a:r>
            <a:r>
              <a:rPr lang="en-US" dirty="0"/>
              <a:t> 5V </a:t>
            </a:r>
            <a:r>
              <a:rPr lang="en-US" dirty="0" err="1"/>
              <a:t>spennu</a:t>
            </a:r>
            <a:r>
              <a:rPr lang="en-US" dirty="0"/>
              <a:t> á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mótorana</a:t>
            </a:r>
            <a:endParaRPr lang="en-US" dirty="0"/>
          </a:p>
          <a:p>
            <a:r>
              <a:rPr lang="en-US" dirty="0" err="1"/>
              <a:t>Auðvelt</a:t>
            </a:r>
            <a:r>
              <a:rPr lang="en-US" dirty="0"/>
              <a:t> í </a:t>
            </a:r>
            <a:r>
              <a:rPr lang="en-US" dirty="0" err="1"/>
              <a:t>uppsetningu</a:t>
            </a:r>
            <a:r>
              <a:rPr lang="en-US" dirty="0"/>
              <a:t> </a:t>
            </a:r>
            <a:r>
              <a:rPr lang="en-US" dirty="0" err="1"/>
              <a:t>fyrir</a:t>
            </a:r>
            <a:r>
              <a:rPr lang="en-US" dirty="0"/>
              <a:t> </a:t>
            </a:r>
            <a:r>
              <a:rPr lang="en-US" dirty="0" err="1"/>
              <a:t>verkefnavinnu</a:t>
            </a:r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73703AD-2065-5FCB-E948-D3E3A960E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r="7159" b="1"/>
          <a:stretch/>
        </p:blipFill>
        <p:spPr>
          <a:xfrm>
            <a:off x="7958352" y="-5970"/>
            <a:ext cx="4233648" cy="3434971"/>
          </a:xfrm>
          <a:custGeom>
            <a:avLst/>
            <a:gdLst/>
            <a:ahLst/>
            <a:cxnLst/>
            <a:rect l="l" t="t" r="r" b="b"/>
            <a:pathLst>
              <a:path w="4233648" h="3434971">
                <a:moveTo>
                  <a:pt x="1032308" y="0"/>
                </a:moveTo>
                <a:lnTo>
                  <a:pt x="4233648" y="0"/>
                </a:lnTo>
                <a:lnTo>
                  <a:pt x="4233648" y="3434971"/>
                </a:lnTo>
                <a:lnTo>
                  <a:pt x="0" y="3434971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blue, farm machine&#10;&#10;Description automatically generated">
            <a:extLst>
              <a:ext uri="{FF2B5EF4-FFF2-40B4-BE49-F238E27FC236}">
                <a16:creationId xmlns:a16="http://schemas.microsoft.com/office/drawing/2014/main" id="{629309A3-544C-BEF6-F6EC-C61139679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5" r="1" b="6276"/>
          <a:stretch/>
        </p:blipFill>
        <p:spPr>
          <a:xfrm>
            <a:off x="6931629" y="3422377"/>
            <a:ext cx="5260371" cy="3441594"/>
          </a:xfrm>
          <a:custGeom>
            <a:avLst/>
            <a:gdLst/>
            <a:ahLst/>
            <a:cxnLst/>
            <a:rect l="l" t="t" r="r" b="b"/>
            <a:pathLst>
              <a:path w="5260371" h="3434971">
                <a:moveTo>
                  <a:pt x="1028714" y="0"/>
                </a:moveTo>
                <a:lnTo>
                  <a:pt x="5260371" y="0"/>
                </a:lnTo>
                <a:lnTo>
                  <a:pt x="5260371" y="3434971"/>
                </a:lnTo>
                <a:lnTo>
                  <a:pt x="0" y="3423010"/>
                </a:ln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F47F83-8728-4E0D-BDE6-2C09A035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2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7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752B6-6584-BF20-A707-C42E6109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1239078"/>
            <a:ext cx="7802880" cy="32315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/>
              <a:t>Takk</a:t>
            </a:r>
            <a:r>
              <a:rPr lang="en-US" sz="6600" dirty="0"/>
              <a:t> </a:t>
            </a:r>
            <a:r>
              <a:rPr lang="en-US" sz="6600" dirty="0" err="1"/>
              <a:t>fyrir</a:t>
            </a:r>
            <a:r>
              <a:rPr lang="en-US" sz="6600" dirty="0"/>
              <a:t> </a:t>
            </a:r>
            <a:r>
              <a:rPr lang="en-US" sz="6600" dirty="0" err="1"/>
              <a:t>mig</a:t>
            </a:r>
            <a:endParaRPr lang="en-US" sz="66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2" y="19556"/>
            <a:ext cx="8547253" cy="23223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1" y="0"/>
            <a:ext cx="1461005" cy="461772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35720" y="3957320"/>
            <a:ext cx="3272713" cy="290067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3326" y="0"/>
            <a:ext cx="1332509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37960" y="0"/>
            <a:ext cx="5654039" cy="220625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5196840"/>
            <a:ext cx="5181599" cy="16416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is Brain-Controlled Robotic Arm Can Twist, Grasp—and Feel | WIRED">
            <a:extLst>
              <a:ext uri="{FF2B5EF4-FFF2-40B4-BE49-F238E27FC236}">
                <a16:creationId xmlns:a16="http://schemas.microsoft.com/office/drawing/2014/main" id="{21C8AF49-7725-7867-9479-F231CBE64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9" t="-1" r="29029" b="-1"/>
          <a:stretch/>
        </p:blipFill>
        <p:spPr bwMode="auto">
          <a:xfrm>
            <a:off x="6938681" y="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D47EB-F9D5-7D8F-8DEA-46ACEA964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>
            <a:normAutofit/>
          </a:bodyPr>
          <a:lstStyle/>
          <a:p>
            <a:r>
              <a:rPr lang="en-US" dirty="0" err="1"/>
              <a:t>grunnHugmynd</a:t>
            </a:r>
            <a:endParaRPr lang="is-IS" dirty="0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49B57B25-4674-F66D-B192-4565B41B2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2206255"/>
            <a:ext cx="5487146" cy="4118345"/>
          </a:xfrm>
        </p:spPr>
        <p:txBody>
          <a:bodyPr>
            <a:normAutofit/>
          </a:bodyPr>
          <a:lstStyle/>
          <a:p>
            <a:r>
              <a:rPr lang="is-IS" dirty="0"/>
              <a:t>3D prenta róbot arm</a:t>
            </a:r>
          </a:p>
          <a:p>
            <a:r>
              <a:rPr lang="is-IS" dirty="0"/>
              <a:t>Stjórna arminum með handahreyfingum</a:t>
            </a:r>
          </a:p>
          <a:p>
            <a:r>
              <a:rPr lang="is-IS" dirty="0"/>
              <a:t>Nota myndavél fyrir handaskynjun</a:t>
            </a:r>
          </a:p>
        </p:txBody>
      </p:sp>
    </p:spTree>
    <p:extLst>
      <p:ext uri="{BB962C8B-B14F-4D97-AF65-F5344CB8AC3E}">
        <p14:creationId xmlns:p14="http://schemas.microsoft.com/office/powerpoint/2010/main" val="288389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8590DAC5-BA81-4AF8-B0CA-D66712B3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3BAB7E7E-14BD-4509-AD05-57C2EF74C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87D8A-D25C-96B7-A17A-A30A8126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/>
          <a:p>
            <a:r>
              <a:rPr lang="en-US" dirty="0" err="1"/>
              <a:t>Róbot</a:t>
            </a:r>
            <a:r>
              <a:rPr lang="en-US" dirty="0"/>
              <a:t> </a:t>
            </a:r>
            <a:r>
              <a:rPr lang="en-US" dirty="0" err="1"/>
              <a:t>armur</a:t>
            </a:r>
            <a:endParaRPr lang="is-IS" dirty="0"/>
          </a:p>
        </p:txBody>
      </p:sp>
      <p:pic>
        <p:nvPicPr>
          <p:cNvPr id="7" name="Content Placeholder 6" descr="A picture containing indoor, desk, office, cluttered&#10;&#10;Description automatically generated">
            <a:extLst>
              <a:ext uri="{FF2B5EF4-FFF2-40B4-BE49-F238E27FC236}">
                <a16:creationId xmlns:a16="http://schemas.microsoft.com/office/drawing/2014/main" id="{5B3999C9-0AD1-C79C-F733-5759784D0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436"/>
          <a:stretch/>
        </p:blipFill>
        <p:spPr>
          <a:xfrm>
            <a:off x="6" y="10"/>
            <a:ext cx="4742121" cy="3434306"/>
          </a:xfrm>
          <a:custGeom>
            <a:avLst/>
            <a:gdLst/>
            <a:ahLst/>
            <a:cxnLst/>
            <a:rect l="l" t="t" r="r" b="b"/>
            <a:pathLst>
              <a:path w="4742121" h="3429000">
                <a:moveTo>
                  <a:pt x="0" y="0"/>
                </a:moveTo>
                <a:lnTo>
                  <a:pt x="4306186" y="0"/>
                </a:lnTo>
                <a:lnTo>
                  <a:pt x="4742121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0C3AF22-848C-F900-C0EF-628A66408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1" r="-1" b="1743"/>
          <a:stretch/>
        </p:blipFill>
        <p:spPr>
          <a:xfrm>
            <a:off x="-5" y="3429000"/>
            <a:ext cx="5178056" cy="3429000"/>
          </a:xfrm>
          <a:custGeom>
            <a:avLst/>
            <a:gdLst/>
            <a:ahLst/>
            <a:cxnLst/>
            <a:rect l="l" t="t" r="r" b="b"/>
            <a:pathLst>
              <a:path w="5178056" h="3429000">
                <a:moveTo>
                  <a:pt x="0" y="0"/>
                </a:moveTo>
                <a:lnTo>
                  <a:pt x="4742121" y="0"/>
                </a:lnTo>
                <a:lnTo>
                  <a:pt x="517805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A53FD361-A373-6647-EEC5-0E2CB43E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/>
          <a:p>
            <a:r>
              <a:rPr lang="en-US" dirty="0" err="1"/>
              <a:t>Róbot</a:t>
            </a:r>
            <a:r>
              <a:rPr lang="en-US" dirty="0"/>
              <a:t> </a:t>
            </a:r>
            <a:r>
              <a:rPr lang="en-US" dirty="0" err="1"/>
              <a:t>armur</a:t>
            </a:r>
            <a:r>
              <a:rPr lang="en-US" dirty="0"/>
              <a:t> er </a:t>
            </a:r>
            <a:r>
              <a:rPr lang="en-US" dirty="0" err="1"/>
              <a:t>þrívíddarprentaður</a:t>
            </a:r>
            <a:r>
              <a:rPr lang="en-US" dirty="0"/>
              <a:t> EEZYbotArmMk2</a:t>
            </a:r>
          </a:p>
          <a:p>
            <a:r>
              <a:rPr lang="en-US" dirty="0"/>
              <a:t>Er </a:t>
            </a:r>
            <a:r>
              <a:rPr lang="en-US" dirty="0" err="1"/>
              <a:t>með</a:t>
            </a:r>
            <a:r>
              <a:rPr lang="en-US" dirty="0"/>
              <a:t> </a:t>
            </a:r>
            <a:r>
              <a:rPr lang="en-US" dirty="0" err="1"/>
              <a:t>fingrum</a:t>
            </a:r>
            <a:r>
              <a:rPr lang="en-US" dirty="0"/>
              <a:t> á </a:t>
            </a:r>
            <a:r>
              <a:rPr lang="en-US" dirty="0" err="1"/>
              <a:t>endanum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getur</a:t>
            </a:r>
            <a:r>
              <a:rPr lang="en-US" dirty="0"/>
              <a:t> </a:t>
            </a:r>
            <a:r>
              <a:rPr lang="en-US" dirty="0" err="1"/>
              <a:t>gripið</a:t>
            </a:r>
            <a:r>
              <a:rPr lang="en-US" dirty="0"/>
              <a:t> um </a:t>
            </a:r>
            <a:r>
              <a:rPr lang="en-US" dirty="0" err="1"/>
              <a:t>hluti</a:t>
            </a:r>
            <a:endParaRPr lang="en-US" dirty="0"/>
          </a:p>
          <a:p>
            <a:r>
              <a:rPr lang="en-US" dirty="0" err="1"/>
              <a:t>Kostnaður</a:t>
            </a:r>
            <a:r>
              <a:rPr lang="en-US" dirty="0"/>
              <a:t> á </a:t>
            </a:r>
            <a:r>
              <a:rPr lang="en-US" dirty="0" err="1"/>
              <a:t>plasti</a:t>
            </a:r>
            <a:r>
              <a:rPr lang="en-US" dirty="0"/>
              <a:t> </a:t>
            </a:r>
            <a:r>
              <a:rPr lang="en-US" dirty="0" err="1"/>
              <a:t>u.þ.b</a:t>
            </a:r>
            <a:r>
              <a:rPr lang="en-US" dirty="0"/>
              <a:t> 1.000kr</a:t>
            </a:r>
          </a:p>
        </p:txBody>
      </p: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4836AB60-5854-4E5A-BBFD-9E71A8600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5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6EFE-BF01-0888-B8AC-EDB8F9F1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1239078"/>
            <a:ext cx="7802880" cy="32315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/>
              <a:t>Nokkur</a:t>
            </a:r>
            <a:r>
              <a:rPr lang="en-US" sz="6600" dirty="0"/>
              <a:t> </a:t>
            </a:r>
            <a:r>
              <a:rPr lang="en-US" sz="6600" dirty="0" err="1"/>
              <a:t>hugtök</a:t>
            </a:r>
            <a:endParaRPr lang="en-US" sz="66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2" y="19556"/>
            <a:ext cx="8547253" cy="23223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1" y="0"/>
            <a:ext cx="1461005" cy="461772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35720" y="3957320"/>
            <a:ext cx="3272713" cy="290067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3326" y="0"/>
            <a:ext cx="1332509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37960" y="0"/>
            <a:ext cx="5654039" cy="220625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5196840"/>
            <a:ext cx="5181599" cy="16416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6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B3A9-C100-3698-1C4A-0223518D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Gervigreind</a:t>
            </a:r>
            <a:r>
              <a:rPr lang="en-US" dirty="0"/>
              <a:t> </a:t>
            </a:r>
            <a:r>
              <a:rPr lang="en-US" dirty="0" err="1"/>
              <a:t>eða</a:t>
            </a:r>
            <a:r>
              <a:rPr lang="en-US" dirty="0"/>
              <a:t> </a:t>
            </a:r>
            <a:r>
              <a:rPr lang="en-US" dirty="0" err="1"/>
              <a:t>vitvél</a:t>
            </a:r>
            <a:r>
              <a:rPr lang="en-US" dirty="0"/>
              <a:t>?</a:t>
            </a:r>
            <a:endParaRPr lang="is-I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ABE3-9C8F-5274-460E-3BCA343D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Hver</a:t>
            </a:r>
            <a:r>
              <a:rPr lang="en-US" dirty="0"/>
              <a:t> er </a:t>
            </a:r>
            <a:r>
              <a:rPr lang="en-US" dirty="0" err="1"/>
              <a:t>munurinn</a:t>
            </a:r>
            <a:r>
              <a:rPr lang="en-US" dirty="0"/>
              <a:t> á </a:t>
            </a:r>
            <a:r>
              <a:rPr lang="en-US" dirty="0" err="1"/>
              <a:t>gervigreind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vitvél</a:t>
            </a:r>
            <a:r>
              <a:rPr lang="en-US" dirty="0"/>
              <a:t>?</a:t>
            </a:r>
            <a:endParaRPr lang="is-IS" dirty="0"/>
          </a:p>
          <a:p>
            <a:r>
              <a:rPr lang="is-IS" dirty="0"/>
              <a:t>Gervigreind (Artifical intelligence) er tækni sem er notuð til að búa til greindar vélar sem geta líkt eftir greind manneskju. T.d valið lausn að vandamáli með rökstuddri hugsun.</a:t>
            </a:r>
          </a:p>
          <a:p>
            <a:r>
              <a:rPr lang="is-IS" dirty="0"/>
              <a:t>Vitvél (Machine learning) er undirsvið gervigreindar sem getur lært af eldri gögnum án beinlínis forritunar.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2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APTCHA Can Ruin Your UX. Here's How to Use it Right">
            <a:extLst>
              <a:ext uri="{FF2B5EF4-FFF2-40B4-BE49-F238E27FC236}">
                <a16:creationId xmlns:a16="http://schemas.microsoft.com/office/drawing/2014/main" id="{FEA6BB46-EA97-A87B-9F7E-04993E590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" r="-2" b="3522"/>
          <a:stretch/>
        </p:blipFill>
        <p:spPr bwMode="auto"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221D6B-E1D5-53EA-A83E-C8B44B10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>
            <a:normAutofit/>
          </a:bodyPr>
          <a:lstStyle/>
          <a:p>
            <a:r>
              <a:rPr lang="en-US" dirty="0" err="1"/>
              <a:t>Dæmi</a:t>
            </a:r>
            <a:r>
              <a:rPr lang="en-US" dirty="0"/>
              <a:t> um </a:t>
            </a:r>
            <a:r>
              <a:rPr lang="en-US" dirty="0" err="1"/>
              <a:t>þjálfun</a:t>
            </a:r>
            <a:r>
              <a:rPr lang="en-US" dirty="0"/>
              <a:t> </a:t>
            </a:r>
            <a:r>
              <a:rPr lang="en-US" dirty="0" err="1"/>
              <a:t>vitvélar</a:t>
            </a:r>
            <a:endParaRPr lang="is-IS" dirty="0"/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08F68-77C7-A44C-4C40-25F0D90B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2206255"/>
            <a:ext cx="5487146" cy="4118345"/>
          </a:xfrm>
        </p:spPr>
        <p:txBody>
          <a:bodyPr>
            <a:normAutofit/>
          </a:bodyPr>
          <a:lstStyle/>
          <a:p>
            <a:r>
              <a:rPr lang="en-US" dirty="0"/>
              <a:t>Í </a:t>
            </a:r>
            <a:r>
              <a:rPr lang="en-US" dirty="0" err="1"/>
              <a:t>hvert</a:t>
            </a:r>
            <a:r>
              <a:rPr lang="en-US" dirty="0"/>
              <a:t> </a:t>
            </a:r>
            <a:r>
              <a:rPr lang="en-US" dirty="0" err="1"/>
              <a:t>skipti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þið</a:t>
            </a:r>
            <a:r>
              <a:rPr lang="en-US" dirty="0"/>
              <a:t> </a:t>
            </a:r>
            <a:r>
              <a:rPr lang="en-US" dirty="0" err="1"/>
              <a:t>lendið</a:t>
            </a:r>
            <a:r>
              <a:rPr lang="en-US" dirty="0"/>
              <a:t> í </a:t>
            </a:r>
            <a:r>
              <a:rPr lang="en-US" dirty="0" err="1"/>
              <a:t>því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CAPTCHA </a:t>
            </a:r>
            <a:r>
              <a:rPr lang="en-US" dirty="0" err="1"/>
              <a:t>eruð</a:t>
            </a:r>
            <a:r>
              <a:rPr lang="en-US" dirty="0"/>
              <a:t> </a:t>
            </a:r>
            <a:r>
              <a:rPr lang="en-US" dirty="0" err="1"/>
              <a:t>þið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</a:t>
            </a:r>
            <a:r>
              <a:rPr lang="en-US" dirty="0" err="1"/>
              <a:t>þjálfa</a:t>
            </a:r>
            <a:r>
              <a:rPr lang="en-US" dirty="0"/>
              <a:t> </a:t>
            </a:r>
            <a:r>
              <a:rPr lang="en-US" dirty="0" err="1"/>
              <a:t>vitvél</a:t>
            </a:r>
            <a:r>
              <a:rPr lang="en-US" dirty="0"/>
              <a:t>. </a:t>
            </a:r>
            <a:r>
              <a:rPr lang="en-US" dirty="0" err="1"/>
              <a:t>Oftast</a:t>
            </a:r>
            <a:r>
              <a:rPr lang="en-US" dirty="0"/>
              <a:t> </a:t>
            </a:r>
            <a:r>
              <a:rPr lang="en-US" dirty="0" err="1"/>
              <a:t>vitvélarhlutan</a:t>
            </a:r>
            <a:r>
              <a:rPr lang="en-US" dirty="0"/>
              <a:t> </a:t>
            </a:r>
            <a:r>
              <a:rPr lang="en-US" dirty="0" err="1"/>
              <a:t>fyrir</a:t>
            </a:r>
            <a:r>
              <a:rPr lang="en-US" dirty="0"/>
              <a:t> </a:t>
            </a:r>
            <a:r>
              <a:rPr lang="en-US" dirty="0" err="1"/>
              <a:t>sjálfkeyrandi</a:t>
            </a:r>
            <a:r>
              <a:rPr lang="en-US" dirty="0"/>
              <a:t> </a:t>
            </a:r>
            <a:r>
              <a:rPr lang="en-US" dirty="0" err="1"/>
              <a:t>bíla</a:t>
            </a:r>
            <a:r>
              <a:rPr lang="en-US" dirty="0"/>
              <a:t>.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1725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FEA20-1A55-262B-D3FF-AC02B1A0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533400"/>
            <a:ext cx="4529138" cy="1671639"/>
          </a:xfrm>
        </p:spPr>
        <p:txBody>
          <a:bodyPr>
            <a:normAutofit/>
          </a:bodyPr>
          <a:lstStyle/>
          <a:p>
            <a:r>
              <a:rPr lang="en-US" dirty="0" err="1"/>
              <a:t>MediaPipe</a:t>
            </a:r>
            <a:endParaRPr lang="is-I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ADFEF-E03C-C8CE-60E2-FC9678F6E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205038"/>
            <a:ext cx="4405314" cy="4119561"/>
          </a:xfrm>
        </p:spPr>
        <p:txBody>
          <a:bodyPr>
            <a:normAutofit/>
          </a:bodyPr>
          <a:lstStyle/>
          <a:p>
            <a:r>
              <a:rPr lang="en-US" dirty="0" err="1"/>
              <a:t>Mediapipe</a:t>
            </a:r>
            <a:r>
              <a:rPr lang="en-US" dirty="0"/>
              <a:t> er </a:t>
            </a:r>
            <a:r>
              <a:rPr lang="en-US" dirty="0" err="1"/>
              <a:t>verkefni</a:t>
            </a:r>
            <a:r>
              <a:rPr lang="en-US" dirty="0"/>
              <a:t> </a:t>
            </a:r>
            <a:r>
              <a:rPr lang="en-US" dirty="0" err="1"/>
              <a:t>frá</a:t>
            </a:r>
            <a:r>
              <a:rPr lang="en-US" dirty="0"/>
              <a:t> Google </a:t>
            </a:r>
            <a:r>
              <a:rPr lang="en-US" dirty="0" err="1"/>
              <a:t>sem</a:t>
            </a:r>
            <a:r>
              <a:rPr lang="en-US" dirty="0"/>
              <a:t> er </a:t>
            </a:r>
            <a:r>
              <a:rPr lang="en-US" dirty="0" err="1"/>
              <a:t>opið</a:t>
            </a:r>
            <a:r>
              <a:rPr lang="en-US" dirty="0"/>
              <a:t> </a:t>
            </a:r>
            <a:r>
              <a:rPr lang="en-US" dirty="0" err="1"/>
              <a:t>öllum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nota</a:t>
            </a:r>
          </a:p>
          <a:p>
            <a:r>
              <a:rPr lang="en-US" dirty="0"/>
              <a:t>Er </a:t>
            </a:r>
            <a:r>
              <a:rPr lang="en-US" dirty="0" err="1"/>
              <a:t>vitvél</a:t>
            </a:r>
            <a:r>
              <a:rPr lang="en-US" dirty="0"/>
              <a:t> </a:t>
            </a:r>
            <a:r>
              <a:rPr lang="en-US" dirty="0" err="1"/>
              <a:t>fyrir</a:t>
            </a:r>
            <a:r>
              <a:rPr lang="en-US" dirty="0"/>
              <a:t> </a:t>
            </a:r>
            <a:r>
              <a:rPr lang="en-US" dirty="0" err="1"/>
              <a:t>handa</a:t>
            </a:r>
            <a:r>
              <a:rPr lang="en-US" dirty="0"/>
              <a:t>, </a:t>
            </a:r>
            <a:r>
              <a:rPr lang="en-US" dirty="0" err="1"/>
              <a:t>andlits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líkamskynjun</a:t>
            </a:r>
            <a:endParaRPr lang="en-US" dirty="0"/>
          </a:p>
          <a:p>
            <a:r>
              <a:rPr lang="en-US" dirty="0" err="1"/>
              <a:t>Auðvelt</a:t>
            </a:r>
            <a:r>
              <a:rPr lang="en-US" dirty="0"/>
              <a:t> í </a:t>
            </a:r>
            <a:r>
              <a:rPr lang="en-US" dirty="0" err="1"/>
              <a:t>uppsetningu</a:t>
            </a:r>
            <a:endParaRPr lang="is-IS" dirty="0"/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30398" y="-1"/>
            <a:ext cx="2559923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B1874503-FE8B-408C-ABAF-2B72BAC2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741182" y="0"/>
            <a:ext cx="725518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00949-4B2A-BBA4-936B-509DA82EF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961865"/>
            <a:ext cx="5562600" cy="29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83DA4B-7990-48AB-DF12-B98BBFBF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/>
              <a:t>Inverse kinemetics</a:t>
            </a:r>
            <a:endParaRPr lang="is-IS" dirty="0"/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E773-838C-2B4F-E573-575C7DE99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anchor="ctr">
            <a:normAutofit/>
          </a:bodyPr>
          <a:lstStyle/>
          <a:p>
            <a:r>
              <a:rPr lang="en-US" dirty="0" err="1"/>
              <a:t>Stærðfræðileg</a:t>
            </a:r>
            <a:r>
              <a:rPr lang="en-US" dirty="0"/>
              <a:t> </a:t>
            </a:r>
            <a:r>
              <a:rPr lang="en-US" dirty="0" err="1"/>
              <a:t>aðferð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</a:t>
            </a:r>
            <a:r>
              <a:rPr lang="en-US" dirty="0" err="1"/>
              <a:t>finna</a:t>
            </a:r>
            <a:r>
              <a:rPr lang="en-US" dirty="0"/>
              <a:t> </a:t>
            </a:r>
            <a:r>
              <a:rPr lang="en-US" dirty="0" err="1"/>
              <a:t>staðsetningu</a:t>
            </a:r>
            <a:r>
              <a:rPr lang="en-US" dirty="0"/>
              <a:t> </a:t>
            </a:r>
            <a:r>
              <a:rPr lang="en-US" dirty="0" err="1"/>
              <a:t>mótora</a:t>
            </a:r>
            <a:r>
              <a:rPr lang="en-US" dirty="0"/>
              <a:t> </a:t>
            </a:r>
            <a:r>
              <a:rPr lang="en-US" dirty="0" err="1"/>
              <a:t>eftir</a:t>
            </a:r>
            <a:r>
              <a:rPr lang="en-US" dirty="0"/>
              <a:t> </a:t>
            </a:r>
            <a:r>
              <a:rPr lang="en-US" dirty="0" err="1"/>
              <a:t>gefnum</a:t>
            </a:r>
            <a:r>
              <a:rPr lang="en-US" dirty="0"/>
              <a:t> </a:t>
            </a:r>
            <a:r>
              <a:rPr lang="en-US" dirty="0" err="1"/>
              <a:t>hnitum</a:t>
            </a:r>
            <a:endParaRPr lang="en-US" dirty="0"/>
          </a:p>
          <a:p>
            <a:r>
              <a:rPr lang="en-US" dirty="0" err="1"/>
              <a:t>Hnit</a:t>
            </a:r>
            <a:r>
              <a:rPr lang="en-US" dirty="0"/>
              <a:t> </a:t>
            </a:r>
            <a:r>
              <a:rPr lang="en-US" dirty="0" err="1"/>
              <a:t>handar</a:t>
            </a:r>
            <a:r>
              <a:rPr lang="en-US" dirty="0"/>
              <a:t> </a:t>
            </a:r>
            <a:r>
              <a:rPr lang="en-US" dirty="0" err="1"/>
              <a:t>eru</a:t>
            </a:r>
            <a:r>
              <a:rPr lang="en-US" dirty="0"/>
              <a:t> </a:t>
            </a:r>
            <a:r>
              <a:rPr lang="en-US" dirty="0" err="1"/>
              <a:t>fundin</a:t>
            </a:r>
            <a:r>
              <a:rPr lang="en-US" dirty="0"/>
              <a:t> </a:t>
            </a:r>
            <a:r>
              <a:rPr lang="en-US" dirty="0" err="1"/>
              <a:t>með</a:t>
            </a:r>
            <a:r>
              <a:rPr lang="en-US" dirty="0"/>
              <a:t> </a:t>
            </a:r>
            <a:r>
              <a:rPr lang="en-US" dirty="0" err="1"/>
              <a:t>Mediapipe</a:t>
            </a:r>
            <a:endParaRPr lang="en-US" dirty="0"/>
          </a:p>
        </p:txBody>
      </p:sp>
      <p:pic>
        <p:nvPicPr>
          <p:cNvPr id="2052" name="Picture 4" descr="COMPAS FAB">
            <a:extLst>
              <a:ext uri="{FF2B5EF4-FFF2-40B4-BE49-F238E27FC236}">
                <a16:creationId xmlns:a16="http://schemas.microsoft.com/office/drawing/2014/main" id="{5C90AF1F-F58C-F7AD-F459-15F93910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1974" y="3357407"/>
            <a:ext cx="4136627" cy="20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99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8099-4FD7-66BD-53CB-9783E8AF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Virkni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0FBBA5F-6446-2FE0-2204-5CDDB1C45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2" y="533400"/>
            <a:ext cx="8223255" cy="37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3258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342</Words>
  <Application>Microsoft Office PowerPoint</Application>
  <PresentationFormat>Widescreen</PresentationFormat>
  <Paragraphs>48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Univers Condensed Light</vt:lpstr>
      <vt:lpstr>Walbaum Display Light</vt:lpstr>
      <vt:lpstr>AngleLinesVTI</vt:lpstr>
      <vt:lpstr>Róbotarmur stjórnað með handaskynjun</vt:lpstr>
      <vt:lpstr>grunnHugmynd</vt:lpstr>
      <vt:lpstr>Róbot armur</vt:lpstr>
      <vt:lpstr>Nokkur hugtök</vt:lpstr>
      <vt:lpstr>Gervigreind eða vitvél?</vt:lpstr>
      <vt:lpstr>Dæmi um þjálfun vitvélar</vt:lpstr>
      <vt:lpstr>MediaPipe</vt:lpstr>
      <vt:lpstr>Inverse kinemetics</vt:lpstr>
      <vt:lpstr>Virkni</vt:lpstr>
      <vt:lpstr>Forritun</vt:lpstr>
      <vt:lpstr>Hnitin</vt:lpstr>
      <vt:lpstr>Arduino hlutinn</vt:lpstr>
      <vt:lpstr>Allt Þetta samanlagt</vt:lpstr>
      <vt:lpstr>Hreyfing fingra</vt:lpstr>
      <vt:lpstr>Fingrahreyfing</vt:lpstr>
      <vt:lpstr>Lokaútkoma</vt:lpstr>
      <vt:lpstr>Takk fyrir mig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Róbotarm stjórnað með handaskynjun</dc:title>
  <dc:creator>Eiríkur Snjólfsson - FVA</dc:creator>
  <cp:lastModifiedBy>Eiríkur Snjólfsson - FVA</cp:lastModifiedBy>
  <cp:revision>7</cp:revision>
  <dcterms:created xsi:type="dcterms:W3CDTF">2022-12-03T15:06:28Z</dcterms:created>
  <dcterms:modified xsi:type="dcterms:W3CDTF">2022-12-07T15:12:18Z</dcterms:modified>
</cp:coreProperties>
</file>